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 id="1041" r:id="rId54"/>
    <p:sldId id="1026" r:id="rId55"/>
    <p:sldId id="1027" r:id="rId56"/>
    <p:sldId id="1043" r:id="rId57"/>
    <p:sldId id="1042" r:id="rId58"/>
    <p:sldId id="1044" r:id="rId59"/>
    <p:sldId id="1045" r:id="rId60"/>
    <p:sldId id="1050" r:id="rId61"/>
    <p:sldId id="291" r:id="rId62"/>
  </p:sldIdLst>
  <p:sldSz cx="9144000" cy="5143500" type="screen16x9"/>
  <p:notesSz cx="6858000" cy="9144000"/>
  <p:custDataLst>
    <p:tags r:id="rId6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9" autoAdjust="0"/>
    <p:restoredTop sz="84977" autoAdjust="0"/>
  </p:normalViewPr>
  <p:slideViewPr>
    <p:cSldViewPr snapToGrid="0" showGuides="1">
      <p:cViewPr varScale="1">
        <p:scale>
          <a:sx n="128" d="100"/>
          <a:sy n="128" d="100"/>
        </p:scale>
        <p:origin x="1600" y="1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7/30/20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60</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a:solidFill>
                  <a:schemeClr val="accent5">
                    <a:lumMod val="40000"/>
                    <a:lumOff val="60000"/>
                  </a:schemeClr>
                </a:solidFill>
              </a:rPr>
              <a:t>Chapter 1: Networking </a:t>
            </a:r>
            <a:r>
              <a:rPr lang="en-US" dirty="0">
                <a:solidFill>
                  <a:schemeClr val="accent5">
                    <a:lumMod val="40000"/>
                    <a:lumOff val="60000"/>
                  </a:schemeClr>
                </a:solidFill>
              </a:rPr>
              <a:t>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15983</TotalTime>
  <Words>4329</Words>
  <Application>Microsoft Macintosh PowerPoint</Application>
  <PresentationFormat>On-screen Show (16:9)</PresentationFormat>
  <Paragraphs>681</Paragraphs>
  <Slides>61</Slides>
  <Notes>60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CiscoSans</vt:lpstr>
      <vt:lpstr>CiscoSans ExtraLight</vt:lpstr>
      <vt:lpstr>Wingdings</vt:lpstr>
      <vt:lpstr>Default Theme</vt:lpstr>
      <vt:lpstr>Chapter 1: Networking Today</vt:lpstr>
      <vt:lpstr>Module Objectives</vt:lpstr>
      <vt:lpstr>1.1 Networks Affect Our Lives</vt:lpstr>
      <vt:lpstr>PowerPoint Presentation</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Trương Đình Tú</cp:lastModifiedBy>
  <cp:revision>828</cp:revision>
  <dcterms:created xsi:type="dcterms:W3CDTF">2016-08-22T22:27:36Z</dcterms:created>
  <dcterms:modified xsi:type="dcterms:W3CDTF">2020-07-30T04:32:57Z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